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6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90"/>
  </p:normalViewPr>
  <p:slideViewPr>
    <p:cSldViewPr snapToGrid="0">
      <p:cViewPr varScale="1">
        <p:scale>
          <a:sx n="49" d="100"/>
          <a:sy n="49" d="100"/>
        </p:scale>
        <p:origin x="24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22726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c6f97216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c6f97216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499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62cfc08a3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62cfc08a33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900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44419c019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44419c019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840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6f97216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c6f97216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424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2cfc08a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2cfc08a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528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708405002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708405002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478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708405002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708405002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0135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c6f97216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c6f97216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60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2cfc08a3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2cfc08a3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1978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2cfc08a33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2cfc08a33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305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195b9e8cb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6195b9e8cb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44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gi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8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9.jp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idx="4294967295"/>
          </p:nvPr>
        </p:nvSpPr>
        <p:spPr>
          <a:xfrm>
            <a:off x="5836250" y="1680900"/>
            <a:ext cx="3204000" cy="25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sz="4400" b="1" dirty="0" err="1">
                <a:highlight>
                  <a:srgbClr val="FF00FF"/>
                </a:highlight>
                <a:latin typeface="Century Gothic" charset="0"/>
                <a:ea typeface="Century Gothic" charset="0"/>
                <a:cs typeface="Century Gothic" charset="0"/>
              </a:rPr>
              <a:t>Besançon</a:t>
            </a:r>
            <a:r>
              <a:rPr lang="en-US" sz="4400" b="1" dirty="0">
                <a:highlight>
                  <a:srgbClr val="FF00FF"/>
                </a:highlight>
                <a:latin typeface="Century Gothic" charset="0"/>
                <a:ea typeface="Century Gothic" charset="0"/>
                <a:cs typeface="Century Gothic" charset="0"/>
              </a:rPr>
              <a:t>, France</a:t>
            </a:r>
            <a:endParaRPr sz="4400" b="1" dirty="0">
              <a:solidFill>
                <a:schemeClr val="accent1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4294967295"/>
          </p:nvPr>
        </p:nvSpPr>
        <p:spPr>
          <a:xfrm>
            <a:off x="5836250" y="4224225"/>
            <a:ext cx="3204000" cy="4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>
                <a:latin typeface="Century" charset="0"/>
                <a:ea typeface="Century" charset="0"/>
                <a:cs typeface="Century" charset="0"/>
              </a:rPr>
              <a:t>Julia Tilley • Spring 2019</a:t>
            </a:r>
            <a:endParaRPr dirty="0">
              <a:latin typeface="Century" charset="0"/>
              <a:ea typeface="Century" charset="0"/>
              <a:cs typeface="Century" charset="0"/>
            </a:endParaRPr>
          </a:p>
        </p:txBody>
      </p:sp>
      <p:pic>
        <p:nvPicPr>
          <p:cNvPr id="60" name="Google Shape;60;p13" descr="Image may contain: sky, table, tree, outdoor and wate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79100" y="2705875"/>
            <a:ext cx="95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 descr="Image may contain: people walking, sky and outdoor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82950" y="2379300"/>
            <a:ext cx="95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 descr="Image may contain: sky, bridge, tree, plant, outdoor, water and natur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5950" y="2495950"/>
            <a:ext cx="95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95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lh3.googleusercontent.com/7S2axvlYxTL3bXS2H2oXnEwoEuFwck5bxPuUqIumhXf2HMYzkc9sSZ1px5i8hjsT6rJU6Jg8cqamui2qC82JLaSFGTmK9UpmHGmz4HKelM1enbOw650RsqjeGfZMICEmjRHEhnWo9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63354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1.mp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14206" y="143565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 idx="4294967295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highlight>
                  <a:srgbClr val="FF00FF"/>
                </a:highlight>
                <a:latin typeface="Century Gothic" charset="0"/>
                <a:ea typeface="Century Gothic" charset="0"/>
                <a:cs typeface="Century Gothic" charset="0"/>
              </a:rPr>
              <a:t>The Food</a:t>
            </a:r>
            <a:endParaRPr b="1" dirty="0">
              <a:highlight>
                <a:srgbClr val="FF00FF"/>
              </a:highlight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39" name="Google Shape;139;p22"/>
          <p:cNvPicPr preferRelativeResize="0"/>
          <p:nvPr/>
        </p:nvPicPr>
        <p:blipFill rotWithShape="1">
          <a:blip r:embed="rId5">
            <a:alphaModFix/>
          </a:blip>
          <a:srcRect t="18299" b="14495"/>
          <a:stretch/>
        </p:blipFill>
        <p:spPr>
          <a:xfrm>
            <a:off x="499400" y="987050"/>
            <a:ext cx="2091400" cy="24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3200" y="1107300"/>
            <a:ext cx="3081649" cy="228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 rotWithShape="1">
          <a:blip r:embed="rId7">
            <a:alphaModFix/>
          </a:blip>
          <a:srcRect t="17680" b="15119"/>
          <a:stretch/>
        </p:blipFill>
        <p:spPr>
          <a:xfrm>
            <a:off x="5977250" y="962100"/>
            <a:ext cx="2091400" cy="2498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84400" y="394928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3"/>
          <p:cNvSpPr txBox="1">
            <a:spLocks noGrp="1"/>
          </p:cNvSpPr>
          <p:nvPr>
            <p:ph type="title" idx="4294967295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highlight>
                  <a:srgbClr val="FF00FF"/>
                </a:highlight>
                <a:latin typeface="Century Gothic" charset="0"/>
                <a:ea typeface="Century Gothic" charset="0"/>
                <a:cs typeface="Century Gothic" charset="0"/>
              </a:rPr>
              <a:t>Travels</a:t>
            </a:r>
            <a:endParaRPr b="1" dirty="0">
              <a:highlight>
                <a:srgbClr val="FF00FF"/>
              </a:highlight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48" name="Google Shape;14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50" y="1783150"/>
            <a:ext cx="2670850" cy="200312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3"/>
          <p:cNvSpPr txBox="1"/>
          <p:nvPr/>
        </p:nvSpPr>
        <p:spPr>
          <a:xfrm>
            <a:off x="570625" y="1165900"/>
            <a:ext cx="1426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entury" charset="0"/>
                <a:ea typeface="Century" charset="0"/>
                <a:cs typeface="Century" charset="0"/>
                <a:sym typeface="Playfair Display"/>
              </a:rPr>
              <a:t>Geneva, Switzerland</a:t>
            </a:r>
            <a:endParaRPr dirty="0">
              <a:latin typeface="Century" charset="0"/>
              <a:ea typeface="Century" charset="0"/>
              <a:cs typeface="Century" charset="0"/>
              <a:sym typeface="Playfair Display"/>
            </a:endParaRPr>
          </a:p>
        </p:txBody>
      </p:sp>
      <p:pic>
        <p:nvPicPr>
          <p:cNvPr id="3076" name="Picture 4" descr="https://lh3.googleusercontent.com/YKojlTYz0STB2hb_RJsIbakBrfwe9qo7NOMQTdnW59OS9TdyRh8kOnmBmF9BLEkJ23fb2V7qihNfe0L_F19CCD8ZvPPZ0_zFrI0-mNUap_F9F6C9JtIIZvQdDqr07FzkKBSvcj9Fmo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066" y="1783150"/>
            <a:ext cx="2859668" cy="208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6.googleusercontent.com/icVuPy37Xy6X4tL5ih5neKdQjsFVqnF5A78ROA5L7dGVV1Nd7J2n6Iv-n-43EQurq50KXX41Syl1XySqpb9TThkTbe_KO553t0oPzLpxFFj50S_RPTJIWukytaOxyfGQ2zxzlPJbm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01" y="1792617"/>
            <a:ext cx="2872045" cy="215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944574" y="3946651"/>
            <a:ext cx="812800" cy="81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68827" y="1298361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" charset="0"/>
                <a:ea typeface="Century" charset="0"/>
                <a:cs typeface="Century" charset="0"/>
                <a:sym typeface="Playfair Display"/>
              </a:rPr>
              <a:t>Luxembourg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752658" y="1292852"/>
            <a:ext cx="12346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" charset="0"/>
                <a:ea typeface="Century" charset="0"/>
                <a:cs typeface="Century" charset="0"/>
                <a:sym typeface="Playfair Display"/>
              </a:rPr>
              <a:t>Venice, Italy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/>
        </p:nvSpPr>
        <p:spPr>
          <a:xfrm>
            <a:off x="585567" y="1640423"/>
            <a:ext cx="6141054" cy="20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3600" dirty="0">
                <a:solidFill>
                  <a:schemeClr val="lt1"/>
                </a:solidFill>
                <a:latin typeface="Century" charset="0"/>
                <a:ea typeface="Century" charset="0"/>
                <a:cs typeface="Century" charset="0"/>
                <a:sym typeface="Playfair Display"/>
              </a:rPr>
              <a:t>Any questions? Contact me!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3600" dirty="0" err="1">
                <a:solidFill>
                  <a:schemeClr val="lt1"/>
                </a:solidFill>
                <a:latin typeface="Century" charset="0"/>
                <a:ea typeface="Century" charset="0"/>
                <a:cs typeface="Century" charset="0"/>
                <a:sym typeface="Playfair Display"/>
              </a:rPr>
              <a:t>jtilley@oswego.edu</a:t>
            </a:r>
            <a:endParaRPr sz="3600" dirty="0">
              <a:latin typeface="Century" charset="0"/>
              <a:ea typeface="Century" charset="0"/>
              <a:cs typeface="Century" charset="0"/>
              <a:sym typeface="Playfair Display"/>
            </a:endParaRPr>
          </a:p>
        </p:txBody>
      </p:sp>
      <p:pic>
        <p:nvPicPr>
          <p:cNvPr id="3" name="slide 1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2924" y="361577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body" idx="4294967295"/>
          </p:nvPr>
        </p:nvSpPr>
        <p:spPr>
          <a:xfrm>
            <a:off x="6131225" y="617187"/>
            <a:ext cx="2906100" cy="1558454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 b="1" dirty="0">
                <a:solidFill>
                  <a:schemeClr val="accent1"/>
                </a:solidFill>
                <a:latin typeface="Century" charset="0"/>
                <a:ea typeface="Century" charset="0"/>
                <a:cs typeface="Century" charset="0"/>
              </a:rPr>
              <a:t>Where is </a:t>
            </a:r>
            <a:r>
              <a:rPr lang="en" sz="3000" b="1" dirty="0" err="1">
                <a:solidFill>
                  <a:schemeClr val="accent1"/>
                </a:solidFill>
                <a:latin typeface="Century" charset="0"/>
                <a:ea typeface="Century" charset="0"/>
                <a:cs typeface="Century" charset="0"/>
              </a:rPr>
              <a:t>Besançon</a:t>
            </a:r>
            <a:r>
              <a:rPr lang="en" sz="3000" b="1" dirty="0">
                <a:solidFill>
                  <a:schemeClr val="accent1"/>
                </a:solidFill>
                <a:latin typeface="Century" charset="0"/>
                <a:ea typeface="Century" charset="0"/>
                <a:cs typeface="Century" charset="0"/>
              </a:rPr>
              <a:t>?</a:t>
            </a:r>
            <a:endParaRPr lang="en-US" sz="3000" b="1" dirty="0">
              <a:solidFill>
                <a:schemeClr val="accent1"/>
              </a:solidFill>
              <a:latin typeface="Century" charset="0"/>
              <a:ea typeface="Century" charset="0"/>
              <a:cs typeface="Century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lang="en-US" sz="3000" b="1" dirty="0">
              <a:solidFill>
                <a:schemeClr val="accent1"/>
              </a:solidFill>
              <a:latin typeface="Century" charset="0"/>
              <a:ea typeface="Century" charset="0"/>
              <a:cs typeface="Century" charset="0"/>
            </a:endParaRPr>
          </a:p>
        </p:txBody>
      </p:sp>
      <p:pic>
        <p:nvPicPr>
          <p:cNvPr id="71" name="Google Shape;71;p14" descr="Image result for besancon france on map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5084168" cy="478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771475" y="28264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2626" y="872843"/>
            <a:ext cx="29962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chemeClr val="accent1"/>
                </a:solidFill>
                <a:latin typeface="Century" charset="0"/>
                <a:ea typeface="Century" charset="0"/>
                <a:cs typeface="Century" charset="0"/>
              </a:rPr>
              <a:t>Why didn’t you study abroad in Paris?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8" y="0"/>
            <a:ext cx="3627521" cy="5143500"/>
          </a:xfrm>
          <a:prstGeom prst="rect">
            <a:avLst/>
          </a:prstGeom>
        </p:spPr>
      </p:pic>
      <p:pic>
        <p:nvPicPr>
          <p:cNvPr id="6" name="slide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983889" y="28800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7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 idx="4294967295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highlight>
                  <a:srgbClr val="FF00FF"/>
                </a:highlight>
                <a:latin typeface="Century Gothic" charset="0"/>
                <a:ea typeface="Century Gothic" charset="0"/>
                <a:cs typeface="Century Gothic" charset="0"/>
              </a:rPr>
              <a:t>Housing</a:t>
            </a:r>
            <a:endParaRPr b="1" dirty="0">
              <a:highlight>
                <a:srgbClr val="FF00FF"/>
              </a:highlight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625" y="581025"/>
            <a:ext cx="219075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22550" y="581025"/>
            <a:ext cx="3898900" cy="292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 rotWithShape="1">
          <a:blip r:embed="rId7">
            <a:alphaModFix/>
          </a:blip>
          <a:srcRect t="9203" b="17638"/>
          <a:stretch/>
        </p:blipFill>
        <p:spPr>
          <a:xfrm>
            <a:off x="6673850" y="581025"/>
            <a:ext cx="2047024" cy="299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22550" y="3902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highlight>
                  <a:srgbClr val="FF00FF"/>
                </a:highlight>
                <a:latin typeface="Century Gothic" charset="0"/>
                <a:ea typeface="Century Gothic" charset="0"/>
                <a:cs typeface="Century Gothic" charset="0"/>
              </a:rPr>
              <a:t>Centre de </a:t>
            </a:r>
            <a:r>
              <a:rPr lang="en" b="1" dirty="0" err="1">
                <a:highlight>
                  <a:srgbClr val="FF00FF"/>
                </a:highlight>
                <a:latin typeface="Century Gothic" charset="0"/>
                <a:ea typeface="Century Gothic" charset="0"/>
                <a:cs typeface="Century Gothic" charset="0"/>
              </a:rPr>
              <a:t>Linguistique</a:t>
            </a:r>
            <a:r>
              <a:rPr lang="en" b="1" dirty="0">
                <a:highlight>
                  <a:srgbClr val="FF00FF"/>
                </a:highlight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" b="1" dirty="0" err="1">
                <a:highlight>
                  <a:srgbClr val="FF00FF"/>
                </a:highlight>
                <a:latin typeface="Century Gothic" charset="0"/>
                <a:ea typeface="Century Gothic" charset="0"/>
                <a:cs typeface="Century Gothic" charset="0"/>
              </a:rPr>
              <a:t>Appliquée</a:t>
            </a:r>
            <a:endParaRPr b="1" dirty="0">
              <a:highlight>
                <a:srgbClr val="FF00FF"/>
              </a:highlight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entury" charset="0"/>
                <a:ea typeface="Century" charset="0"/>
                <a:cs typeface="Century" charset="0"/>
              </a:rPr>
              <a:t>My university!</a:t>
            </a:r>
            <a:endParaRPr dirty="0">
              <a:latin typeface="Century" charset="0"/>
              <a:ea typeface="Century" charset="0"/>
              <a:cs typeface="Century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entury" charset="0"/>
                <a:ea typeface="Century" charset="0"/>
                <a:cs typeface="Century" charset="0"/>
              </a:rPr>
              <a:t>Class: B1.2</a:t>
            </a:r>
            <a:endParaRPr sz="1800" dirty="0">
              <a:latin typeface="Century" charset="0"/>
              <a:ea typeface="Century" charset="0"/>
              <a:cs typeface="Century" charset="0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5000" y="2571750"/>
            <a:ext cx="3429002" cy="257175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4572000" y="2521625"/>
            <a:ext cx="1143000" cy="26220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entury" charset="0"/>
                <a:ea typeface="Century" charset="0"/>
                <a:cs typeface="Century" charset="0"/>
                <a:sym typeface="Playfair Display"/>
              </a:rPr>
              <a:t>First Day!</a:t>
            </a:r>
            <a:endParaRPr dirty="0">
              <a:latin typeface="Century" charset="0"/>
              <a:ea typeface="Century" charset="0"/>
              <a:cs typeface="Century" charset="0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highlight>
                <a:srgbClr val="FF00FF"/>
              </a:highlight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  <a:latin typeface="Century" charset="0"/>
                <a:ea typeface="Century" charset="0"/>
                <a:cs typeface="Century" charset="0"/>
                <a:sym typeface="Playfair Display"/>
              </a:rPr>
              <a:t>Last day :(!</a:t>
            </a:r>
            <a:endParaRPr dirty="0">
              <a:latin typeface="Century" charset="0"/>
              <a:ea typeface="Century" charset="0"/>
              <a:cs typeface="Century" charset="0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2052" name="Picture 4" descr="https://lh5.googleusercontent.com/QXtk-iqdJI_1ZCF9zguVYMr0vhm0QVdxLlvfTqSjSoepTiMeS0FeVHaVPN2VkBpOo2xaVwLcGtc9fE-7cA2R90BJpBpAcW_DBfENcsmwpjZ8t4Wf5ywVEXA8dAKtSzG9wflp9RzlPk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0"/>
            <a:ext cx="4572000" cy="258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1700" y="391402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 idx="4294967295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highlight>
                  <a:srgbClr val="FF00FF"/>
                </a:highlight>
                <a:latin typeface="Century Gothic" charset="0"/>
                <a:ea typeface="Century Gothic" charset="0"/>
                <a:cs typeface="Century Gothic" charset="0"/>
              </a:rPr>
              <a:t>My friends!</a:t>
            </a:r>
            <a:endParaRPr b="1" dirty="0">
              <a:highlight>
                <a:srgbClr val="FF00FF"/>
              </a:highlight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900" y="1661307"/>
            <a:ext cx="2956476" cy="2209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50925" y="1403475"/>
            <a:ext cx="3381126" cy="246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92150" y="1647521"/>
            <a:ext cx="2137749" cy="223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22976" y="397637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>
            <a:spLocks noGrp="1"/>
          </p:cNvSpPr>
          <p:nvPr>
            <p:ph type="title" idx="4294967295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highlight>
                  <a:srgbClr val="FF00FF"/>
                </a:highlight>
                <a:latin typeface="Century Gothic" charset="0"/>
                <a:ea typeface="Century Gothic" charset="0"/>
                <a:cs typeface="Century Gothic" charset="0"/>
              </a:rPr>
              <a:t>The City</a:t>
            </a:r>
            <a:endParaRPr b="1" dirty="0">
              <a:highlight>
                <a:srgbClr val="FF00FF"/>
              </a:highlight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675" y="1436475"/>
            <a:ext cx="2793225" cy="2094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77250" y="1436475"/>
            <a:ext cx="2855050" cy="203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9075" y="1440925"/>
            <a:ext cx="2719550" cy="2039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0100" y="393433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 idx="4294967295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highlight>
                  <a:srgbClr val="FF00FF"/>
                </a:highlight>
                <a:latin typeface="Century Gothic" charset="0"/>
                <a:ea typeface="Century Gothic" charset="0"/>
                <a:cs typeface="Century Gothic" charset="0"/>
              </a:rPr>
              <a:t>The City</a:t>
            </a:r>
            <a:endParaRPr b="1" dirty="0">
              <a:highlight>
                <a:srgbClr val="FF00FF"/>
              </a:highlight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21" name="Google Shape;121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325" y="1690037"/>
            <a:ext cx="2732420" cy="204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28511" y="1599549"/>
            <a:ext cx="2853070" cy="2139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74475" y="1724775"/>
            <a:ext cx="2732420" cy="2049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55945" y="395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 idx="4294967295"/>
          </p:nvPr>
        </p:nvSpPr>
        <p:spPr>
          <a:xfrm>
            <a:off x="311700" y="4022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highlight>
                  <a:srgbClr val="FF00FF"/>
                </a:highlight>
                <a:latin typeface="Century Gothic" charset="0"/>
                <a:ea typeface="Century Gothic" charset="0"/>
                <a:cs typeface="Century Gothic" charset="0"/>
              </a:rPr>
              <a:t>Le Doubs</a:t>
            </a:r>
            <a:endParaRPr b="1" dirty="0">
              <a:highlight>
                <a:srgbClr val="FF00FF"/>
              </a:highlight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 rotWithShape="1">
          <a:blip r:embed="rId5">
            <a:alphaModFix/>
          </a:blip>
          <a:srcRect t="14978" b="47272"/>
          <a:stretch/>
        </p:blipFill>
        <p:spPr>
          <a:xfrm>
            <a:off x="106150" y="1274807"/>
            <a:ext cx="2775125" cy="2095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 rotWithShape="1">
          <a:blip r:embed="rId6">
            <a:alphaModFix/>
          </a:blip>
          <a:srcRect t="8341" b="54116"/>
          <a:stretch/>
        </p:blipFill>
        <p:spPr>
          <a:xfrm>
            <a:off x="3149225" y="1263150"/>
            <a:ext cx="2775125" cy="208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 rotWithShape="1">
          <a:blip r:embed="rId7">
            <a:alphaModFix/>
          </a:blip>
          <a:srcRect t="15398" b="47062"/>
          <a:stretch/>
        </p:blipFill>
        <p:spPr>
          <a:xfrm>
            <a:off x="6100250" y="1295525"/>
            <a:ext cx="2732049" cy="2051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slide 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36425" y="393433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67</Words>
  <Application>Microsoft Office PowerPoint</Application>
  <PresentationFormat>On-screen Show (16:9)</PresentationFormat>
  <Paragraphs>31</Paragraphs>
  <Slides>12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Century</vt:lpstr>
      <vt:lpstr>Century Gothic</vt:lpstr>
      <vt:lpstr>Montserrat</vt:lpstr>
      <vt:lpstr>Oswald</vt:lpstr>
      <vt:lpstr>Playfair Display</vt:lpstr>
      <vt:lpstr>Pop</vt:lpstr>
      <vt:lpstr>Besançon, France</vt:lpstr>
      <vt:lpstr>PowerPoint Presentation</vt:lpstr>
      <vt:lpstr>PowerPoint Presentation</vt:lpstr>
      <vt:lpstr>Housing</vt:lpstr>
      <vt:lpstr>Centre de Linguistique Appliquée</vt:lpstr>
      <vt:lpstr>My friends!</vt:lpstr>
      <vt:lpstr>The City</vt:lpstr>
      <vt:lpstr>The City</vt:lpstr>
      <vt:lpstr>Le Doubs</vt:lpstr>
      <vt:lpstr>The Food</vt:lpstr>
      <vt:lpstr>Travels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Besançon, France</dc:title>
  <cp:lastModifiedBy>Lenuta Giukin</cp:lastModifiedBy>
  <cp:revision>4</cp:revision>
  <dcterms:modified xsi:type="dcterms:W3CDTF">2020-04-15T04:43:27Z</dcterms:modified>
</cp:coreProperties>
</file>